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  <p:embeddedFont>
      <p:font typeface="Dancing Scrip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17" Type="http://schemas.openxmlformats.org/officeDocument/2006/relationships/font" Target="fonts/DancingScript-bold.fntdata"/><Relationship Id="rId16" Type="http://schemas.openxmlformats.org/officeDocument/2006/relationships/font" Target="fonts/DancingScrip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c8d855b1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c8d855b1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c8d855b1e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c8d855b1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c8d855b1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c8d855b1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c8d855b1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c8d855b1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c8d855b1e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c8d855b1e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c8d855b1e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c8d855b1e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c8d855b1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c8d855b1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hyperlink" Target="https://www.youtube.com/watch?v=dz1EW3DKKgo&amp;t=167s" TargetMode="External"/><Relationship Id="rId5" Type="http://schemas.openxmlformats.org/officeDocument/2006/relationships/image" Target="../media/image10.gif"/><Relationship Id="rId6" Type="http://schemas.openxmlformats.org/officeDocument/2006/relationships/image" Target="../media/image14.gif"/><Relationship Id="rId7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0" Type="http://schemas.openxmlformats.org/officeDocument/2006/relationships/image" Target="../media/image6.gif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2929" l="0" r="0" t="0"/>
          <a:stretch/>
        </p:blipFill>
        <p:spPr>
          <a:xfrm>
            <a:off x="-624925" y="-32750"/>
            <a:ext cx="10635648" cy="52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31898" l="10176" r="13254" t="0"/>
          <a:stretch/>
        </p:blipFill>
        <p:spPr>
          <a:xfrm>
            <a:off x="2181225" y="2749375"/>
            <a:ext cx="815850" cy="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31898" l="10176" r="13254" t="0"/>
          <a:stretch/>
        </p:blipFill>
        <p:spPr>
          <a:xfrm>
            <a:off x="5086350" y="2688300"/>
            <a:ext cx="815850" cy="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31898" l="6493" r="16937" t="0"/>
          <a:stretch/>
        </p:blipFill>
        <p:spPr>
          <a:xfrm>
            <a:off x="3871900" y="3667675"/>
            <a:ext cx="495300" cy="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31898" l="10176" r="13254" t="0"/>
          <a:stretch/>
        </p:blipFill>
        <p:spPr>
          <a:xfrm>
            <a:off x="6643675" y="3667675"/>
            <a:ext cx="576275" cy="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047775" y="1362075"/>
            <a:ext cx="559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It’s Dance Of the Druids, Darling!</a:t>
            </a:r>
            <a:endParaRPr sz="2600">
              <a:solidFill>
                <a:schemeClr val="lt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61925" y="3862400"/>
            <a:ext cx="159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Anthony Pereira, nº 93016</a:t>
            </a:r>
            <a:endParaRPr sz="800">
              <a:solidFill>
                <a:schemeClr val="lt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Ano Letivo 2020/2021</a:t>
            </a:r>
            <a:endParaRPr sz="800">
              <a:solidFill>
                <a:schemeClr val="lt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LEI - UA</a:t>
            </a:r>
            <a:endParaRPr sz="800">
              <a:solidFill>
                <a:schemeClr val="lt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Introdução à Computação Gráfica</a:t>
            </a:r>
            <a:endParaRPr sz="800">
              <a:solidFill>
                <a:schemeClr val="lt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190500" y="-457200"/>
            <a:ext cx="9429749" cy="5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CONTEXTO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63" y="1609675"/>
            <a:ext cx="3886200" cy="2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225" y="1609675"/>
            <a:ext cx="3886200" cy="21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08313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Outlander (2014)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259375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Darling in the Franxx</a:t>
            </a: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(2018)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7">
            <a:alphaModFix/>
          </a:blip>
          <a:srcRect b="31898" l="10176" r="13254" t="0"/>
          <a:stretch/>
        </p:blipFill>
        <p:spPr>
          <a:xfrm>
            <a:off x="4164075" y="-69325"/>
            <a:ext cx="815850" cy="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190500" y="-457200"/>
            <a:ext cx="9429749" cy="5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CONCEITO GERAL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808313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Círculo de pedras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259375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Labirinto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38" y="1609675"/>
            <a:ext cx="2807279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475" y="1609675"/>
            <a:ext cx="2465675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31898" l="10176" r="13254" t="0"/>
          <a:stretch/>
        </p:blipFill>
        <p:spPr>
          <a:xfrm>
            <a:off x="4164075" y="-69325"/>
            <a:ext cx="815850" cy="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190500" y="-457200"/>
            <a:ext cx="9429749" cy="5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CONTROLOS E INTERAÇÃO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3475323" y="3848100"/>
            <a:ext cx="260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Scale da pedra aumenta ao ser hovered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173775" y="3848100"/>
            <a:ext cx="247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Árvore muda de cor ao ser </a:t>
            </a: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intercetada</a:t>
            </a: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pelo cursor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475" y="1343025"/>
            <a:ext cx="2103100" cy="35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98" y="1582550"/>
            <a:ext cx="552450" cy="2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7394" y="1555425"/>
            <a:ext cx="1507762" cy="2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7">
            <a:alphaModFix/>
          </a:blip>
          <a:srcRect b="31898" l="10176" r="13254" t="0"/>
          <a:stretch/>
        </p:blipFill>
        <p:spPr>
          <a:xfrm>
            <a:off x="4164075" y="-69325"/>
            <a:ext cx="815850" cy="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190500" y="-457200"/>
            <a:ext cx="9429749" cy="5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IMPLEMENTAÇÃO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93407" y="3848100"/>
            <a:ext cx="163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Pedra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702638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Labirinto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75" y="1609674"/>
            <a:ext cx="518784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925" y="1609675"/>
            <a:ext cx="1577064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6">
            <a:alphaModFix/>
          </a:blip>
          <a:srcRect b="9927" l="8649" r="5203" t="9557"/>
          <a:stretch/>
        </p:blipFill>
        <p:spPr>
          <a:xfrm>
            <a:off x="7391113" y="76200"/>
            <a:ext cx="10990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712" y="1609674"/>
            <a:ext cx="1099052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9480" y="1609675"/>
            <a:ext cx="903759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4963" y="1609671"/>
            <a:ext cx="2565247" cy="22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1438707" y="3848100"/>
            <a:ext cx="163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Zero Two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068482" y="3848100"/>
            <a:ext cx="163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Árvore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361607" y="3848100"/>
            <a:ext cx="163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Cruz celta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120919" y="1152475"/>
            <a:ext cx="163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Peça da árvore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10">
            <a:alphaModFix/>
          </a:blip>
          <a:srcRect b="31898" l="10176" r="13254" t="0"/>
          <a:stretch/>
        </p:blipFill>
        <p:spPr>
          <a:xfrm>
            <a:off x="4164075" y="-69325"/>
            <a:ext cx="815850" cy="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190500" y="-457200"/>
            <a:ext cx="9429749" cy="5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ANIMAÇÃO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808313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Neve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259375" y="3848100"/>
            <a:ext cx="300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Fogo</a:t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575" y="1609674"/>
            <a:ext cx="3038504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861" y="1609663"/>
            <a:ext cx="3484921" cy="2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6">
            <a:alphaModFix/>
          </a:blip>
          <a:srcRect b="31898" l="10176" r="13254" t="0"/>
          <a:stretch/>
        </p:blipFill>
        <p:spPr>
          <a:xfrm>
            <a:off x="4164075" y="-69325"/>
            <a:ext cx="815850" cy="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190500" y="-457200"/>
            <a:ext cx="9429749" cy="5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TRABALHO FUTURO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1919324" y="1560025"/>
            <a:ext cx="52101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Acrescentar texto, apresentando a letra da música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 fundo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Acrescentar um Dat GUI Controls, para ser mais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fácil a interação para com o utilizador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Utilizar texturas, nomeadamente para a neve,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fogo, e labirinto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PT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Entre outros.</a:t>
            </a:r>
            <a:endParaRPr i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31898" l="10176" r="13254" t="0"/>
          <a:stretch/>
        </p:blipFill>
        <p:spPr>
          <a:xfrm>
            <a:off x="4164075" y="-69325"/>
            <a:ext cx="815850" cy="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7" y="0"/>
            <a:ext cx="645064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74" y="152400"/>
            <a:ext cx="30650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